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72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17" y="5406135"/>
            <a:ext cx="1505248" cy="57861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021" y="5188269"/>
            <a:ext cx="1481565" cy="104774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12/27/2019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 smtClean="0"/>
              <a:t>Hackathon</a:t>
            </a:r>
            <a:r>
              <a:rPr lang="fr-FR" dirty="0" smtClean="0"/>
              <a:t> ENSATT</a:t>
            </a:r>
            <a:br>
              <a:rPr lang="fr-FR" dirty="0" smtClean="0"/>
            </a:br>
            <a:r>
              <a:rPr lang="fr-FR" dirty="0" smtClean="0"/>
              <a:t>« </a:t>
            </a:r>
            <a:r>
              <a:rPr lang="fr-FR" dirty="0" err="1" smtClean="0"/>
              <a:t>Think</a:t>
            </a:r>
            <a:r>
              <a:rPr lang="fr-FR" dirty="0" smtClean="0"/>
              <a:t> the </a:t>
            </a:r>
            <a:r>
              <a:rPr lang="fr-FR" dirty="0" err="1" smtClean="0"/>
              <a:t>school</a:t>
            </a:r>
            <a:r>
              <a:rPr lang="fr-FR" dirty="0" smtClean="0"/>
              <a:t> of </a:t>
            </a:r>
            <a:r>
              <a:rPr lang="fr-FR" dirty="0" err="1" smtClean="0"/>
              <a:t>tomorrow</a:t>
            </a:r>
            <a:r>
              <a:rPr lang="fr-FR" dirty="0" smtClean="0"/>
              <a:t> »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7788"/>
            <a:ext cx="1384663" cy="73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Welcome &amp; introducing </a:t>
            </a:r>
            <a:r>
              <a:rPr lang="en-US" dirty="0" smtClean="0"/>
              <a:t>words</a:t>
            </a:r>
            <a:r>
              <a:rPr lang="en-US" dirty="0"/>
              <a:t/>
            </a:r>
            <a:br>
              <a:rPr lang="en-US" dirty="0"/>
            </a:b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69268" y="783762"/>
            <a:ext cx="7315200" cy="2235708"/>
          </a:xfrm>
        </p:spPr>
        <p:txBody>
          <a:bodyPr/>
          <a:lstStyle/>
          <a:p>
            <a:endParaRPr lang="en-US" dirty="0"/>
          </a:p>
          <a:p>
            <a:pPr marL="0" indent="0" algn="ctr">
              <a:buNone/>
            </a:pPr>
            <a:r>
              <a:rPr lang="en-US" sz="2800" i="1" dirty="0" smtClean="0"/>
              <a:t>Team building : </a:t>
            </a:r>
          </a:p>
          <a:p>
            <a:r>
              <a:rPr lang="en-US" dirty="0"/>
              <a:t>C</a:t>
            </a:r>
            <a:r>
              <a:rPr lang="en-US" dirty="0" smtClean="0"/>
              <a:t>hoose a challenge that speaks to you and place yourself below</a:t>
            </a:r>
          </a:p>
          <a:p>
            <a:r>
              <a:rPr lang="en-US" dirty="0"/>
              <a:t>Each challenge must include at least 3 different </a:t>
            </a:r>
            <a:r>
              <a:rPr lang="en-US" dirty="0" err="1"/>
              <a:t>colours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980" y="3687800"/>
            <a:ext cx="2769776" cy="1710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1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Team building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2715115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Tell </a:t>
            </a:r>
            <a:r>
              <a:rPr lang="en-US" dirty="0"/>
              <a:t>your team an anecdote related to the school/teaching of the theatre that the Dixit </a:t>
            </a:r>
            <a:r>
              <a:rPr lang="en-US" dirty="0" smtClean="0"/>
              <a:t>card </a:t>
            </a:r>
            <a:r>
              <a:rPr lang="en-US" dirty="0"/>
              <a:t>tells </a:t>
            </a:r>
            <a:r>
              <a:rPr lang="en-US" dirty="0" smtClean="0"/>
              <a:t>you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674" y="3074858"/>
            <a:ext cx="6292388" cy="299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82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Team </a:t>
            </a:r>
            <a:r>
              <a:rPr lang="fr-FR" dirty="0" err="1" smtClean="0"/>
              <a:t>cohesion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23063" y="600888"/>
            <a:ext cx="7315200" cy="3960005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dirty="0" smtClean="0"/>
              <a:t>As </a:t>
            </a:r>
            <a:r>
              <a:rPr lang="en-US" dirty="0"/>
              <a:t>a team, you must transform as many circles as possible into recognizable objects in 3 </a:t>
            </a:r>
            <a:r>
              <a:rPr lang="en-US" dirty="0" smtClean="0"/>
              <a:t>minutes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dirty="0"/>
          </a:p>
          <a:p>
            <a:pPr marL="0" indent="0" algn="ctr">
              <a:lnSpc>
                <a:spcPct val="150000"/>
              </a:lnSpc>
              <a:buNone/>
            </a:pPr>
            <a:endParaRPr lang="fr-FR" dirty="0"/>
          </a:p>
        </p:txBody>
      </p:sp>
      <p:sp>
        <p:nvSpPr>
          <p:cNvPr id="4" name="Ellipse 3"/>
          <p:cNvSpPr/>
          <p:nvPr/>
        </p:nvSpPr>
        <p:spPr>
          <a:xfrm>
            <a:off x="3823063" y="3858362"/>
            <a:ext cx="1881052" cy="1881052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6624200" y="3829573"/>
            <a:ext cx="1881052" cy="1881052"/>
          </a:xfrm>
          <a:prstGeom prst="ellipse">
            <a:avLst/>
          </a:prstGeom>
          <a:noFill/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Émoticône 6"/>
          <p:cNvSpPr/>
          <p:nvPr/>
        </p:nvSpPr>
        <p:spPr>
          <a:xfrm rot="1800000">
            <a:off x="9425338" y="3858362"/>
            <a:ext cx="1852263" cy="1852263"/>
          </a:xfrm>
          <a:prstGeom prst="smileyFac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62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State of </a:t>
            </a:r>
            <a:r>
              <a:rPr lang="fr-FR" dirty="0" err="1" smtClean="0"/>
              <a:t>play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 smtClean="0"/>
              <a:t>1_Mental </a:t>
            </a:r>
            <a:r>
              <a:rPr lang="en-US" sz="2800" b="1" dirty="0"/>
              <a:t>map of the situation/state of play (25 min):</a:t>
            </a:r>
          </a:p>
          <a:p>
            <a:r>
              <a:rPr lang="en-US" dirty="0" smtClean="0"/>
              <a:t>based </a:t>
            </a:r>
            <a:r>
              <a:rPr lang="en-US" dirty="0"/>
              <a:t>on the issue </a:t>
            </a:r>
            <a:r>
              <a:rPr lang="en-US" dirty="0" smtClean="0"/>
              <a:t>your </a:t>
            </a:r>
            <a:r>
              <a:rPr lang="en-US" dirty="0"/>
              <a:t>team is dealing with</a:t>
            </a:r>
          </a:p>
          <a:p>
            <a:r>
              <a:rPr lang="en-US" dirty="0" smtClean="0"/>
              <a:t>state </a:t>
            </a:r>
            <a:r>
              <a:rPr lang="en-US" dirty="0"/>
              <a:t>actual facts</a:t>
            </a:r>
          </a:p>
          <a:p>
            <a:r>
              <a:rPr lang="en-US" dirty="0" smtClean="0"/>
              <a:t>use </a:t>
            </a:r>
            <a:r>
              <a:rPr lang="en-US" dirty="0"/>
              <a:t>color/form codes to highlight : </a:t>
            </a:r>
            <a:endParaRPr lang="en-US" dirty="0" smtClean="0"/>
          </a:p>
          <a:p>
            <a:pPr lvl="1"/>
            <a:r>
              <a:rPr lang="en-US" dirty="0" smtClean="0"/>
              <a:t>positive/negative </a:t>
            </a:r>
            <a:r>
              <a:rPr lang="en-US" dirty="0"/>
              <a:t>aspects, </a:t>
            </a:r>
            <a:endParaRPr lang="en-US" dirty="0" smtClean="0"/>
          </a:p>
          <a:p>
            <a:pPr lvl="1"/>
            <a:r>
              <a:rPr lang="en-US" dirty="0" smtClean="0"/>
              <a:t>lacks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dysfunctions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95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State of </a:t>
            </a:r>
            <a:r>
              <a:rPr lang="fr-FR" dirty="0" err="1" smtClean="0"/>
              <a:t>play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2800" b="1" dirty="0"/>
              <a:t>2_Focusing time (20 min): </a:t>
            </a:r>
          </a:p>
          <a:p>
            <a:r>
              <a:rPr lang="en-US" dirty="0"/>
              <a:t>"Inventory of the state of play" in order to: </a:t>
            </a:r>
          </a:p>
          <a:p>
            <a:pPr lvl="1"/>
            <a:r>
              <a:rPr lang="en-US" dirty="0" smtClean="0"/>
              <a:t>Reformulate </a:t>
            </a:r>
            <a:r>
              <a:rPr lang="en-US" dirty="0"/>
              <a:t>the +'s and -'s, be more or less clear with everything that has been mentioned</a:t>
            </a:r>
          </a:p>
          <a:p>
            <a:pPr lvl="1"/>
            <a:r>
              <a:rPr lang="en-US" dirty="0" smtClean="0"/>
              <a:t>Identify </a:t>
            </a:r>
            <a:r>
              <a:rPr lang="en-US" dirty="0"/>
              <a:t>the major issues and formulate them into relevant questions --&gt; 2-3 major issues to be identified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800" b="1" dirty="0" smtClean="0">
                <a:sym typeface="Wingdings" panose="05000000000000000000" pitchFamily="2" charset="2"/>
              </a:rPr>
              <a:t> </a:t>
            </a:r>
            <a:r>
              <a:rPr lang="en-US" sz="2800" b="1" dirty="0" smtClean="0"/>
              <a:t>Deliverable</a:t>
            </a:r>
            <a:r>
              <a:rPr lang="en-US" sz="2800" b="1" dirty="0"/>
              <a:t>: bring out 2-3 major sub-problems that </a:t>
            </a:r>
            <a:r>
              <a:rPr lang="en-US" sz="2800" b="1" dirty="0" smtClean="0"/>
              <a:t>you wish to </a:t>
            </a:r>
            <a:r>
              <a:rPr lang="en-US" sz="2800" b="1" dirty="0"/>
              <a:t>address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4111792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Ideation</a:t>
            </a:r>
            <a:r>
              <a:rPr lang="fr-FR" dirty="0" smtClean="0"/>
              <a:t> #1 : </a:t>
            </a:r>
            <a:r>
              <a:rPr lang="fr-FR" i="1" dirty="0" smtClean="0"/>
              <a:t>« in the </a:t>
            </a:r>
            <a:r>
              <a:rPr lang="fr-FR" i="1" dirty="0" err="1" smtClean="0"/>
              <a:t>shoes</a:t>
            </a:r>
            <a:r>
              <a:rPr lang="fr-FR" i="1" dirty="0" smtClean="0"/>
              <a:t> of »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69268" y="261257"/>
            <a:ext cx="7835052" cy="632242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600" b="1" dirty="0"/>
              <a:t>[20 min] SOLO </a:t>
            </a:r>
            <a:endParaRPr lang="en-US" sz="2600" b="1" dirty="0" smtClean="0"/>
          </a:p>
          <a:p>
            <a:r>
              <a:rPr lang="en-US" dirty="0" smtClean="0"/>
              <a:t>choose </a:t>
            </a:r>
            <a:r>
              <a:rPr lang="en-US" dirty="0"/>
              <a:t>a </a:t>
            </a:r>
            <a:r>
              <a:rPr lang="en-US" dirty="0" smtClean="0"/>
              <a:t>famous character you </a:t>
            </a:r>
            <a:r>
              <a:rPr lang="en-US" dirty="0"/>
              <a:t>like/who speaks to you </a:t>
            </a:r>
          </a:p>
          <a:p>
            <a:r>
              <a:rPr lang="en-US" dirty="0" smtClean="0"/>
              <a:t>put </a:t>
            </a:r>
            <a:r>
              <a:rPr lang="en-US" dirty="0"/>
              <a:t>yourself in the shoes of this character </a:t>
            </a:r>
          </a:p>
          <a:p>
            <a:r>
              <a:rPr lang="en-US" dirty="0" smtClean="0"/>
              <a:t>bring </a:t>
            </a:r>
            <a:r>
              <a:rPr lang="en-US" dirty="0"/>
              <a:t>out as many ideas as possible on post-its to answer the sub-problem(s) chosen by your </a:t>
            </a:r>
            <a:r>
              <a:rPr lang="en-US" dirty="0" smtClean="0"/>
              <a:t>group</a:t>
            </a:r>
          </a:p>
          <a:p>
            <a:pPr marL="0" indent="0">
              <a:buNone/>
            </a:pPr>
            <a:r>
              <a:rPr lang="en-US" i="1" u="sng" dirty="0" smtClean="0"/>
              <a:t>N.B </a:t>
            </a:r>
            <a:r>
              <a:rPr lang="en-US" i="1" dirty="0"/>
              <a:t>: you can change characters if you are short of inspiration or if you want to have ideas from another angle.  </a:t>
            </a:r>
            <a:endParaRPr lang="en-US" dirty="0"/>
          </a:p>
          <a:p>
            <a:pPr marL="0" indent="0">
              <a:buNone/>
            </a:pPr>
            <a:r>
              <a:rPr lang="en-US" sz="2300" b="1" i="1" dirty="0"/>
              <a:t>Be exhaustive, bring out as many ideas as possible!</a:t>
            </a:r>
          </a:p>
          <a:p>
            <a:endParaRPr lang="en-US" sz="1000" dirty="0"/>
          </a:p>
          <a:p>
            <a:pPr marL="0" indent="0">
              <a:buNone/>
            </a:pPr>
            <a:r>
              <a:rPr lang="en-US" sz="2600" b="1" dirty="0"/>
              <a:t>[5 min]  Free exchanges / relaxation: </a:t>
            </a:r>
            <a:endParaRPr lang="en-US" sz="2600" b="1" dirty="0" smtClean="0"/>
          </a:p>
          <a:p>
            <a:r>
              <a:rPr lang="en-US" dirty="0" smtClean="0"/>
              <a:t>as </a:t>
            </a:r>
            <a:r>
              <a:rPr lang="en-US" dirty="0"/>
              <a:t>a group, share the ideas that have emerged (no rendering objective</a:t>
            </a:r>
            <a:r>
              <a:rPr lang="en-US" dirty="0" smtClean="0"/>
              <a:t>)</a:t>
            </a:r>
          </a:p>
          <a:p>
            <a:endParaRPr lang="en-US" sz="1200" b="1" dirty="0"/>
          </a:p>
          <a:p>
            <a:pPr marL="0" indent="0">
              <a:buNone/>
            </a:pPr>
            <a:r>
              <a:rPr lang="en-US" sz="2600" b="1" dirty="0" smtClean="0"/>
              <a:t>[</a:t>
            </a:r>
            <a:r>
              <a:rPr lang="en-US" sz="2600" b="1" dirty="0"/>
              <a:t>5 min] SOLO : </a:t>
            </a:r>
          </a:p>
          <a:p>
            <a:r>
              <a:rPr lang="en-US" dirty="0" smtClean="0"/>
              <a:t>select </a:t>
            </a:r>
            <a:r>
              <a:rPr lang="en-US" dirty="0"/>
              <a:t>3 ideas you prefer among those you have brought </a:t>
            </a:r>
            <a:r>
              <a:rPr lang="en-US" dirty="0" smtClean="0"/>
              <a:t>out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200" b="1" dirty="0" smtClean="0">
                <a:sym typeface="Wingdings" panose="05000000000000000000" pitchFamily="2" charset="2"/>
              </a:rPr>
              <a:t> </a:t>
            </a:r>
            <a:r>
              <a:rPr lang="en-US" sz="3200" b="1" dirty="0" smtClean="0"/>
              <a:t>Deliverable </a:t>
            </a:r>
            <a:r>
              <a:rPr lang="en-US" sz="3200" b="1" dirty="0"/>
              <a:t>: each participant must come out with 3 </a:t>
            </a:r>
            <a:r>
              <a:rPr lang="en-US" sz="3200" b="1" dirty="0" smtClean="0"/>
              <a:t>clear written ideas, understandable </a:t>
            </a:r>
            <a:r>
              <a:rPr lang="en-US" sz="3200" b="1" dirty="0"/>
              <a:t>by all on post-its. </a:t>
            </a:r>
            <a:r>
              <a:rPr lang="en-US" sz="1900" dirty="0"/>
              <a:t>Keep them with you</a:t>
            </a:r>
            <a:endParaRPr lang="fr-FR" sz="19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197679" cy="2072096"/>
          </a:xfrm>
          <a:prstGeom prst="rect">
            <a:avLst/>
          </a:prstGeom>
        </p:spPr>
      </p:pic>
      <p:grpSp>
        <p:nvGrpSpPr>
          <p:cNvPr id="5" name="Groupe 4"/>
          <p:cNvGrpSpPr/>
          <p:nvPr/>
        </p:nvGrpSpPr>
        <p:grpSpPr>
          <a:xfrm rot="866419">
            <a:off x="10262938" y="3422468"/>
            <a:ext cx="1929062" cy="1929062"/>
            <a:chOff x="8504237" y="3419669"/>
            <a:chExt cx="3000375" cy="3000375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4237" y="3419669"/>
              <a:ext cx="3000375" cy="3000375"/>
            </a:xfrm>
            <a:prstGeom prst="rect">
              <a:avLst/>
            </a:prstGeom>
          </p:spPr>
        </p:pic>
        <p:sp>
          <p:nvSpPr>
            <p:cNvPr id="7" name="ZoneTexte 6"/>
            <p:cNvSpPr txBox="1"/>
            <p:nvPr/>
          </p:nvSpPr>
          <p:spPr>
            <a:xfrm rot="21394029">
              <a:off x="8966852" y="4055863"/>
              <a:ext cx="2075146" cy="15055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fr-FR" sz="2000" b="1" dirty="0" smtClean="0"/>
                <a:t>1 </a:t>
              </a:r>
              <a:r>
                <a:rPr lang="fr-FR" sz="2000" b="1" dirty="0" err="1" smtClean="0"/>
                <a:t>idea</a:t>
              </a:r>
              <a:r>
                <a:rPr lang="fr-FR" sz="2000" b="1" dirty="0" smtClean="0"/>
                <a:t> per post-it</a:t>
              </a:r>
              <a:endParaRPr lang="fr-FR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168421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Ideation</a:t>
            </a:r>
            <a:r>
              <a:rPr lang="fr-FR" dirty="0" smtClean="0"/>
              <a:t> #2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b="1" dirty="0"/>
              <a:t>[25 min ideation time]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Each </a:t>
            </a:r>
            <a:r>
              <a:rPr lang="en-US" dirty="0"/>
              <a:t>of you draws 3 columns on an </a:t>
            </a:r>
            <a:r>
              <a:rPr lang="en-US" dirty="0" smtClean="0"/>
              <a:t>A4-sheet</a:t>
            </a:r>
            <a:endParaRPr lang="en-US" dirty="0"/>
          </a:p>
          <a:p>
            <a:pPr>
              <a:spcBef>
                <a:spcPts val="3000"/>
              </a:spcBef>
            </a:pPr>
            <a:r>
              <a:rPr lang="en-US" dirty="0" smtClean="0"/>
              <a:t>You’ll </a:t>
            </a:r>
            <a:r>
              <a:rPr lang="en-US" dirty="0"/>
              <a:t>have 5 minutes to write and detail on your sheet the </a:t>
            </a:r>
            <a:r>
              <a:rPr lang="en-US" sz="3200" b="1" dirty="0"/>
              <a:t>3 ideas </a:t>
            </a:r>
            <a:r>
              <a:rPr lang="en-US" dirty="0"/>
              <a:t>that you think best meet your challenge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When </a:t>
            </a:r>
            <a:r>
              <a:rPr lang="en-US" dirty="0"/>
              <a:t>the 5 minutes are up, pass it on to the </a:t>
            </a:r>
            <a:r>
              <a:rPr lang="en-US" dirty="0" smtClean="0"/>
              <a:t>neighbor </a:t>
            </a:r>
            <a:r>
              <a:rPr lang="en-US" dirty="0"/>
              <a:t>on the left 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Then </a:t>
            </a:r>
            <a:r>
              <a:rPr lang="en-US" dirty="0"/>
              <a:t>take the sheets of the </a:t>
            </a:r>
            <a:r>
              <a:rPr lang="en-US" dirty="0" smtClean="0"/>
              <a:t>neighbor </a:t>
            </a:r>
            <a:r>
              <a:rPr lang="en-US" dirty="0"/>
              <a:t>on your right. You'll have 5 minutes to complete his/her </a:t>
            </a:r>
            <a:r>
              <a:rPr lang="en-US" dirty="0" smtClean="0"/>
              <a:t>ideas</a:t>
            </a:r>
            <a:endParaRPr lang="en-US" dirty="0"/>
          </a:p>
          <a:p>
            <a:pPr>
              <a:spcBef>
                <a:spcPts val="3000"/>
              </a:spcBef>
            </a:pPr>
            <a:r>
              <a:rPr lang="en-US" dirty="0" smtClean="0"/>
              <a:t>At </a:t>
            </a:r>
            <a:r>
              <a:rPr lang="en-US" dirty="0"/>
              <a:t>the end of these 5 minutes, pass this sheet you have just completed on to the </a:t>
            </a:r>
            <a:r>
              <a:rPr lang="en-US" dirty="0" smtClean="0"/>
              <a:t>neighbor </a:t>
            </a:r>
            <a:r>
              <a:rPr lang="en-US" dirty="0"/>
              <a:t>on your </a:t>
            </a:r>
            <a:r>
              <a:rPr lang="en-US" dirty="0" smtClean="0"/>
              <a:t>left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etc</a:t>
            </a:r>
            <a:r>
              <a:rPr lang="en-US" dirty="0"/>
              <a:t>. up to a full </a:t>
            </a:r>
            <a:r>
              <a:rPr lang="en-US" dirty="0" smtClean="0"/>
              <a:t>turn</a:t>
            </a:r>
            <a:endParaRPr lang="en-US" dirty="0"/>
          </a:p>
          <a:p>
            <a:endParaRPr lang="en-US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652" y="0"/>
            <a:ext cx="2377658" cy="2377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8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Selection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 smtClean="0"/>
              <a:t>[25 </a:t>
            </a:r>
            <a:r>
              <a:rPr lang="en-US" sz="2400" b="1" dirty="0"/>
              <a:t>min solo selection + presentation of your ideas to the group</a:t>
            </a:r>
            <a:r>
              <a:rPr lang="en-US" sz="2400" b="1" dirty="0" smtClean="0"/>
              <a:t>] </a:t>
            </a:r>
            <a:endParaRPr lang="en-US" sz="2400" b="1" dirty="0"/>
          </a:p>
          <a:p>
            <a:r>
              <a:rPr lang="en-US" dirty="0"/>
              <a:t>Take back his or her sheet, read it again in 1 minute and select the idea that seems most relevant to </a:t>
            </a:r>
            <a:r>
              <a:rPr lang="en-US" dirty="0" smtClean="0"/>
              <a:t>you</a:t>
            </a:r>
            <a:endParaRPr lang="en-US" dirty="0"/>
          </a:p>
          <a:p>
            <a:r>
              <a:rPr lang="en-US" dirty="0"/>
              <a:t>Then explain the idea to the other members of the </a:t>
            </a:r>
            <a:r>
              <a:rPr lang="en-US" dirty="0" smtClean="0"/>
              <a:t>team</a:t>
            </a:r>
            <a:endParaRPr lang="en-US" dirty="0"/>
          </a:p>
          <a:p>
            <a:pPr marL="0" indent="0">
              <a:buNone/>
            </a:pPr>
            <a:r>
              <a:rPr lang="en-US" b="1" i="1" dirty="0" smtClean="0"/>
              <a:t>!!! TIME KEEPER !!! </a:t>
            </a:r>
            <a:r>
              <a:rPr lang="en-US" i="1" dirty="0"/>
              <a:t>: 3 min presentation per idea + questions/answers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400" b="1" dirty="0" smtClean="0">
                <a:sym typeface="Wingdings" panose="05000000000000000000" pitchFamily="2" charset="2"/>
              </a:rPr>
              <a:t> </a:t>
            </a:r>
            <a:r>
              <a:rPr lang="en-US" sz="2400" b="1" dirty="0" smtClean="0"/>
              <a:t>Deliverable</a:t>
            </a:r>
            <a:r>
              <a:rPr lang="en-US" sz="2400" b="1" dirty="0"/>
              <a:t>: </a:t>
            </a:r>
          </a:p>
          <a:p>
            <a:r>
              <a:rPr lang="en-US" b="1" dirty="0" smtClean="0"/>
              <a:t>5 </a:t>
            </a:r>
            <a:r>
              <a:rPr lang="en-US" b="1" dirty="0"/>
              <a:t>ideas (1 idea per person) placed on a </a:t>
            </a:r>
            <a:r>
              <a:rPr lang="en-US" b="1" dirty="0" smtClean="0"/>
              <a:t>flipchart</a:t>
            </a:r>
            <a:endParaRPr lang="en-US" b="1" dirty="0"/>
          </a:p>
          <a:p>
            <a:pPr lvl="1"/>
            <a:r>
              <a:rPr lang="en-US" dirty="0" smtClean="0"/>
              <a:t>This </a:t>
            </a:r>
            <a:r>
              <a:rPr lang="en-US" dirty="0"/>
              <a:t>ideas will feed your </a:t>
            </a:r>
            <a:r>
              <a:rPr lang="en-US" dirty="0" smtClean="0"/>
              <a:t>reflection </a:t>
            </a:r>
            <a:r>
              <a:rPr lang="en-US" dirty="0"/>
              <a:t>about the challenge your team </a:t>
            </a:r>
            <a:r>
              <a:rPr lang="en-US" dirty="0" err="1"/>
              <a:t>choosed</a:t>
            </a:r>
            <a:endParaRPr lang="en-US" dirty="0"/>
          </a:p>
          <a:p>
            <a:pPr lvl="1"/>
            <a:r>
              <a:rPr lang="en-US" i="1" dirty="0" smtClean="0"/>
              <a:t>Please </a:t>
            </a:r>
            <a:r>
              <a:rPr lang="en-US" i="1" dirty="0"/>
              <a:t>also keep the A4 sheets "in case" you want to use them later to develop/confirm/infirm the idea we are working </a:t>
            </a:r>
            <a:r>
              <a:rPr lang="en-US" i="1" dirty="0" smtClean="0"/>
              <a:t>on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1540853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Idea’s</a:t>
            </a:r>
            <a:r>
              <a:rPr lang="fr-FR" dirty="0" smtClean="0"/>
              <a:t> </a:t>
            </a:r>
            <a:r>
              <a:rPr lang="fr-FR" dirty="0" err="1" smtClean="0"/>
              <a:t>choice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From the 4/5 ideas that emerged from the last </a:t>
            </a:r>
            <a:r>
              <a:rPr lang="en-US" sz="2400" b="1" dirty="0" smtClean="0"/>
              <a:t>exercise, </a:t>
            </a:r>
            <a:r>
              <a:rPr lang="en-US" sz="2400" b="1" dirty="0"/>
              <a:t>you need to proceed to develop a </a:t>
            </a:r>
            <a:r>
              <a:rPr lang="en-US" sz="2400" b="1" i="1" dirty="0"/>
              <a:t>"global system" </a:t>
            </a:r>
            <a:r>
              <a:rPr lang="en-US" sz="2400" b="1" dirty="0"/>
              <a:t>of ideas by : </a:t>
            </a:r>
          </a:p>
          <a:p>
            <a:r>
              <a:rPr lang="en-US" dirty="0" smtClean="0"/>
              <a:t>Assembling </a:t>
            </a:r>
            <a:r>
              <a:rPr lang="en-US" dirty="0"/>
              <a:t>several ideas that cross each other, are similar, complement each other, etc.</a:t>
            </a:r>
          </a:p>
          <a:p>
            <a:r>
              <a:rPr lang="en-US" dirty="0" smtClean="0"/>
              <a:t>Giving </a:t>
            </a:r>
            <a:r>
              <a:rPr lang="en-US" dirty="0"/>
              <a:t>the + and -, the ideas that attract the more and the less </a:t>
            </a:r>
          </a:p>
          <a:p>
            <a:r>
              <a:rPr lang="en-US" dirty="0" smtClean="0"/>
              <a:t>Making </a:t>
            </a:r>
            <a:r>
              <a:rPr lang="en-US" dirty="0"/>
              <a:t>connections between several ideas: mix, transpose, articulate, nourish...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 </a:t>
            </a:r>
            <a:r>
              <a:rPr lang="en-US" sz="2800" b="1" dirty="0" smtClean="0"/>
              <a:t>Deliverable</a:t>
            </a:r>
            <a:r>
              <a:rPr lang="en-US" sz="2800" b="1" dirty="0"/>
              <a:t>: a system of ideas must emerge at the end and will be further developed on Thursday</a:t>
            </a:r>
            <a:endParaRPr lang="fr-FR" sz="2800" b="1" dirty="0"/>
          </a:p>
        </p:txBody>
      </p:sp>
    </p:spTree>
    <p:extLst>
      <p:ext uri="{BB962C8B-B14F-4D97-AF65-F5344CB8AC3E}">
        <p14:creationId xmlns:p14="http://schemas.microsoft.com/office/powerpoint/2010/main" val="356070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3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2182" y="749550"/>
            <a:ext cx="7682472" cy="53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04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Get</a:t>
            </a:r>
            <a:r>
              <a:rPr lang="fr-FR" dirty="0" smtClean="0"/>
              <a:t> </a:t>
            </a:r>
            <a:r>
              <a:rPr lang="fr-FR" dirty="0" err="1" smtClean="0"/>
              <a:t>deeper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the solution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b="1" dirty="0"/>
              <a:t>In this </a:t>
            </a:r>
            <a:r>
              <a:rPr lang="en-US" b="1" dirty="0" smtClean="0"/>
              <a:t>exercise</a:t>
            </a:r>
            <a:r>
              <a:rPr lang="en-US" b="1" dirty="0"/>
              <a:t>, you will focus on deepening the solutions that emerged on </a:t>
            </a:r>
            <a:r>
              <a:rPr lang="en-US" b="1" dirty="0" smtClean="0"/>
              <a:t>Tuesday. From </a:t>
            </a:r>
            <a:r>
              <a:rPr lang="en-US" b="1" dirty="0"/>
              <a:t>these solutions, you will have to think about: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who </a:t>
            </a:r>
            <a:r>
              <a:rPr lang="en-US" dirty="0"/>
              <a:t>will live them (=personas) 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how </a:t>
            </a:r>
            <a:r>
              <a:rPr lang="en-US" dirty="0"/>
              <a:t>these people will live these solutions on a </a:t>
            </a:r>
            <a:r>
              <a:rPr lang="en-US" dirty="0" smtClean="0"/>
              <a:t>daily/weekly/yearly </a:t>
            </a:r>
            <a:r>
              <a:rPr lang="en-US" dirty="0"/>
              <a:t>basis</a:t>
            </a:r>
          </a:p>
          <a:p>
            <a:pPr lvl="1">
              <a:spcAft>
                <a:spcPts val="1200"/>
              </a:spcAft>
            </a:pPr>
            <a:r>
              <a:rPr lang="en-US" dirty="0" smtClean="0"/>
              <a:t>how </a:t>
            </a:r>
            <a:r>
              <a:rPr lang="en-US" dirty="0"/>
              <a:t>to make the jury understand the experience that these people will be expected to live --&gt; put the jury in a situation, think about this situation</a:t>
            </a:r>
          </a:p>
          <a:p>
            <a:pPr>
              <a:spcAft>
                <a:spcPts val="1200"/>
              </a:spcAft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1603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95250"/>
            <a:ext cx="1000125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380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Get</a:t>
            </a:r>
            <a:r>
              <a:rPr lang="fr-FR" dirty="0" smtClean="0"/>
              <a:t> </a:t>
            </a:r>
            <a:r>
              <a:rPr lang="fr-FR" dirty="0" err="1" smtClean="0"/>
              <a:t>deeper</a:t>
            </a:r>
            <a:r>
              <a:rPr lang="fr-FR" dirty="0" smtClean="0"/>
              <a:t> </a:t>
            </a:r>
            <a:r>
              <a:rPr lang="fr-FR" dirty="0" err="1" smtClean="0"/>
              <a:t>into</a:t>
            </a:r>
            <a:r>
              <a:rPr lang="fr-FR" dirty="0" smtClean="0"/>
              <a:t> the solution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Your team has just </a:t>
            </a:r>
            <a:r>
              <a:rPr lang="en-US" dirty="0" smtClean="0"/>
              <a:t>received </a:t>
            </a:r>
            <a:r>
              <a:rPr lang="en-US" dirty="0"/>
              <a:t>empty canvases to design personas</a:t>
            </a:r>
          </a:p>
          <a:p>
            <a:endParaRPr lang="en-US" dirty="0"/>
          </a:p>
          <a:p>
            <a:r>
              <a:rPr lang="en-US" b="1" dirty="0"/>
              <a:t>1_You will first have to imagine personas using the given </a:t>
            </a:r>
            <a:r>
              <a:rPr lang="en-US" b="1" dirty="0" smtClean="0"/>
              <a:t>canvas </a:t>
            </a:r>
            <a:r>
              <a:rPr lang="en-US" dirty="0" smtClean="0"/>
              <a:t>in </a:t>
            </a:r>
            <a:r>
              <a:rPr lang="en-US" dirty="0"/>
              <a:t>order </a:t>
            </a:r>
            <a:r>
              <a:rPr lang="en-US" dirty="0" smtClean="0"/>
              <a:t>to : </a:t>
            </a:r>
          </a:p>
          <a:p>
            <a:pPr lvl="1"/>
            <a:r>
              <a:rPr lang="en-US" dirty="0" smtClean="0"/>
              <a:t>understand </a:t>
            </a:r>
            <a:r>
              <a:rPr lang="en-US" dirty="0"/>
              <a:t>the people your solution is </a:t>
            </a:r>
            <a:r>
              <a:rPr lang="en-US" dirty="0" smtClean="0"/>
              <a:t>addressed </a:t>
            </a:r>
            <a:r>
              <a:rPr lang="en-US" dirty="0"/>
              <a:t>to, </a:t>
            </a:r>
            <a:endParaRPr lang="en-US" dirty="0" smtClean="0"/>
          </a:p>
          <a:p>
            <a:pPr lvl="1"/>
            <a:r>
              <a:rPr lang="en-US" dirty="0" smtClean="0"/>
              <a:t>their </a:t>
            </a:r>
            <a:r>
              <a:rPr lang="en-US" dirty="0"/>
              <a:t>problems, </a:t>
            </a:r>
            <a:endParaRPr lang="en-US" dirty="0" smtClean="0"/>
          </a:p>
          <a:p>
            <a:pPr lvl="1"/>
            <a:r>
              <a:rPr lang="en-US" dirty="0" smtClean="0"/>
              <a:t>their </a:t>
            </a:r>
            <a:r>
              <a:rPr lang="en-US" dirty="0"/>
              <a:t>needs, </a:t>
            </a:r>
            <a:endParaRPr lang="en-US" dirty="0" smtClean="0"/>
          </a:p>
          <a:p>
            <a:pPr lvl="1"/>
            <a:r>
              <a:rPr lang="en-US" dirty="0" smtClean="0"/>
              <a:t>what </a:t>
            </a:r>
            <a:r>
              <a:rPr lang="en-US" dirty="0"/>
              <a:t>they expect, </a:t>
            </a:r>
            <a:endParaRPr lang="en-US" dirty="0" smtClean="0"/>
          </a:p>
          <a:p>
            <a:pPr lvl="1"/>
            <a:r>
              <a:rPr lang="en-US" dirty="0" smtClean="0"/>
              <a:t>how </a:t>
            </a:r>
            <a:r>
              <a:rPr lang="en-US" dirty="0"/>
              <a:t>they see their </a:t>
            </a:r>
            <a:r>
              <a:rPr lang="en-US" dirty="0" smtClean="0"/>
              <a:t>environment</a:t>
            </a:r>
            <a:r>
              <a:rPr lang="en-US" dirty="0"/>
              <a:t>, etc.</a:t>
            </a:r>
          </a:p>
          <a:p>
            <a:endParaRPr lang="en-US" dirty="0"/>
          </a:p>
          <a:p>
            <a:r>
              <a:rPr lang="en-US" b="1" dirty="0"/>
              <a:t>2_ imagine route(s) that will describe: </a:t>
            </a:r>
          </a:p>
          <a:p>
            <a:pPr lvl="1"/>
            <a:r>
              <a:rPr lang="en-US" dirty="0" smtClean="0"/>
              <a:t>one  </a:t>
            </a:r>
            <a:r>
              <a:rPr lang="en-US" dirty="0"/>
              <a:t>typical day / week / year depending on the </a:t>
            </a:r>
            <a:r>
              <a:rPr lang="en-US" dirty="0" smtClean="0"/>
              <a:t>chosen </a:t>
            </a:r>
            <a:r>
              <a:rPr lang="en-US" dirty="0"/>
              <a:t>solution and the simulation that your concept will require</a:t>
            </a:r>
          </a:p>
          <a:p>
            <a:pPr lvl="1"/>
            <a:r>
              <a:rPr lang="en-US" dirty="0" smtClean="0"/>
              <a:t>interactions </a:t>
            </a:r>
            <a:r>
              <a:rPr lang="en-US" dirty="0"/>
              <a:t>with other people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person's evolution as they live this experience, etc.</a:t>
            </a:r>
          </a:p>
          <a:p>
            <a:endParaRPr lang="en-US" dirty="0"/>
          </a:p>
          <a:p>
            <a:r>
              <a:rPr lang="en-US" dirty="0"/>
              <a:t>+ give operational answers (cf. specifications: time, approx. budget, manpower...). 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i="1" dirty="0"/>
              <a:t>The more the story is told, the more the jury understands and is empathetic. Again : the person who discovers the solution starts from scratch </a:t>
            </a:r>
            <a:r>
              <a:rPr lang="en-US" b="1" i="1" dirty="0" smtClean="0"/>
              <a:t>!</a:t>
            </a:r>
            <a:endParaRPr lang="fr-FR" b="1" i="1" dirty="0"/>
          </a:p>
        </p:txBody>
      </p:sp>
    </p:spTree>
    <p:extLst>
      <p:ext uri="{BB962C8B-B14F-4D97-AF65-F5344CB8AC3E}">
        <p14:creationId xmlns:p14="http://schemas.microsoft.com/office/powerpoint/2010/main" val="193103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design of the islet experience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Deliverable : 1 mini-folder including: </a:t>
            </a:r>
          </a:p>
          <a:p>
            <a:r>
              <a:rPr lang="en-US" dirty="0" smtClean="0"/>
              <a:t>1 </a:t>
            </a:r>
            <a:r>
              <a:rPr lang="en-US" dirty="0"/>
              <a:t>sheet with the concept in a few lines</a:t>
            </a:r>
          </a:p>
          <a:p>
            <a:r>
              <a:rPr lang="en-US" dirty="0" smtClean="0"/>
              <a:t>4 </a:t>
            </a:r>
            <a:r>
              <a:rPr lang="en-US" dirty="0"/>
              <a:t>technical data sheets/ specifications with sound/multimedia/light/design needs to be distributed to technicians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400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Feasibility</a:t>
            </a:r>
            <a:r>
              <a:rPr lang="fr-FR" dirty="0"/>
              <a:t> </a:t>
            </a:r>
            <a:r>
              <a:rPr lang="fr-FR" dirty="0" err="1"/>
              <a:t>study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Sound</a:t>
            </a:r>
          </a:p>
          <a:p>
            <a:r>
              <a:rPr lang="en-US" dirty="0"/>
              <a:t>Multimedia</a:t>
            </a:r>
          </a:p>
          <a:p>
            <a:r>
              <a:rPr lang="en-US" dirty="0"/>
              <a:t>Lighting</a:t>
            </a:r>
          </a:p>
          <a:p>
            <a:r>
              <a:rPr lang="en-US" dirty="0" smtClean="0"/>
              <a:t>Stock/design</a:t>
            </a:r>
          </a:p>
          <a:p>
            <a:r>
              <a:rPr lang="en-US" dirty="0" smtClean="0"/>
              <a:t>Etc.</a:t>
            </a:r>
            <a:endParaRPr lang="en-US" dirty="0"/>
          </a:p>
          <a:p>
            <a:endParaRPr lang="en-US" dirty="0"/>
          </a:p>
          <a:p>
            <a:r>
              <a:rPr lang="en-US" dirty="0"/>
              <a:t>1 or 2 people per team who speaks French go to the technicians in the living lab to make their technical requests and present the technical sheets.</a:t>
            </a:r>
          </a:p>
          <a:p>
            <a:r>
              <a:rPr lang="en-US" dirty="0"/>
              <a:t>The other members of the team continue to work on the persona and the path + imagination of the islet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179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Free </a:t>
            </a:r>
            <a:r>
              <a:rPr lang="fr-FR" dirty="0" err="1" smtClean="0"/>
              <a:t>work</a:t>
            </a:r>
            <a:r>
              <a:rPr lang="fr-FR" dirty="0" smtClean="0"/>
              <a:t> </a:t>
            </a:r>
            <a:r>
              <a:rPr lang="fr-FR" dirty="0" err="1" smtClean="0"/>
              <a:t>until</a:t>
            </a:r>
            <a:r>
              <a:rPr lang="fr-FR" dirty="0" smtClean="0"/>
              <a:t> 15:00 !!! </a:t>
            </a:r>
            <a:r>
              <a:rPr lang="fr-FR" dirty="0" smtClean="0">
                <a:sym typeface="Wingdings" panose="05000000000000000000" pitchFamily="2" charset="2"/>
              </a:rPr>
              <a:t> NO GLOBAL TIME KEEPING </a:t>
            </a:r>
            <a:endParaRPr lang="fr-FR" dirty="0" smtClean="0"/>
          </a:p>
          <a:p>
            <a:r>
              <a:rPr lang="fr-FR" dirty="0" smtClean="0"/>
              <a:t>Break, lunch break in the lunch room at 12:15</a:t>
            </a:r>
          </a:p>
          <a:p>
            <a:r>
              <a:rPr lang="fr-FR" sz="2800" b="1" dirty="0" smtClean="0">
                <a:solidFill>
                  <a:srgbClr val="FF0000"/>
                </a:solidFill>
              </a:rPr>
              <a:t>Global </a:t>
            </a:r>
            <a:r>
              <a:rPr lang="fr-FR" sz="2800" b="1" dirty="0" err="1" smtClean="0">
                <a:solidFill>
                  <a:srgbClr val="FF0000"/>
                </a:solidFill>
              </a:rPr>
              <a:t>rehearsal</a:t>
            </a:r>
            <a:r>
              <a:rPr lang="fr-FR" sz="2800" b="1" dirty="0" smtClean="0">
                <a:solidFill>
                  <a:srgbClr val="FF0000"/>
                </a:solidFill>
              </a:rPr>
              <a:t> at </a:t>
            </a:r>
            <a:r>
              <a:rPr lang="fr-FR" sz="4400" b="1" dirty="0" smtClean="0">
                <a:solidFill>
                  <a:srgbClr val="FF0000"/>
                </a:solidFill>
              </a:rPr>
              <a:t>15:00</a:t>
            </a:r>
          </a:p>
          <a:p>
            <a:r>
              <a:rPr lang="fr-FR" sz="2800" b="1" dirty="0" smtClean="0">
                <a:solidFill>
                  <a:srgbClr val="FF0000"/>
                </a:solidFill>
              </a:rPr>
              <a:t>Jury time at</a:t>
            </a:r>
            <a:r>
              <a:rPr lang="fr-FR" sz="4400" b="1" dirty="0" smtClean="0">
                <a:solidFill>
                  <a:srgbClr val="FF0000"/>
                </a:solidFill>
              </a:rPr>
              <a:t> 15:30</a:t>
            </a:r>
          </a:p>
        </p:txBody>
      </p:sp>
      <p:sp>
        <p:nvSpPr>
          <p:cNvPr id="4" name="Cœur 3"/>
          <p:cNvSpPr/>
          <p:nvPr/>
        </p:nvSpPr>
        <p:spPr>
          <a:xfrm>
            <a:off x="10110651" y="2155372"/>
            <a:ext cx="653143" cy="574765"/>
          </a:xfrm>
          <a:prstGeom prst="hear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259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Cadr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TM03457475[[fn=Cadre]]</Template>
  <TotalTime>414</TotalTime>
  <Words>975</Words>
  <Application>Microsoft Office PowerPoint</Application>
  <PresentationFormat>Ecrã Panorâmico</PresentationFormat>
  <Paragraphs>108</Paragraphs>
  <Slides>17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17</vt:i4>
      </vt:variant>
    </vt:vector>
  </HeadingPairs>
  <TitlesOfParts>
    <vt:vector size="21" baseType="lpstr">
      <vt:lpstr>Corbel</vt:lpstr>
      <vt:lpstr>Wingdings</vt:lpstr>
      <vt:lpstr>Wingdings 2</vt:lpstr>
      <vt:lpstr>Cadre</vt:lpstr>
      <vt:lpstr>Hackathon ENSATT « Think the school of tomorrow »</vt:lpstr>
      <vt:lpstr>Welcome &amp; introducing words </vt:lpstr>
      <vt:lpstr>Team building</vt:lpstr>
      <vt:lpstr>Team cohesion</vt:lpstr>
      <vt:lpstr>State of play</vt:lpstr>
      <vt:lpstr>State of play</vt:lpstr>
      <vt:lpstr>Ideation #1 : « in the shoes of »</vt:lpstr>
      <vt:lpstr>Ideation #2</vt:lpstr>
      <vt:lpstr>Selection</vt:lpstr>
      <vt:lpstr>Idea’s choice</vt:lpstr>
      <vt:lpstr>Apresentação do PowerPoint</vt:lpstr>
      <vt:lpstr>Get deeper into the solution</vt:lpstr>
      <vt:lpstr>Apresentação do PowerPoint</vt:lpstr>
      <vt:lpstr>Get deeper into the solution</vt:lpstr>
      <vt:lpstr>Overall design of the islet experience</vt:lpstr>
      <vt:lpstr>Feasibility study</vt:lpstr>
      <vt:lpstr>Apresentação do PowerPoint</vt:lpstr>
    </vt:vector>
  </TitlesOfParts>
  <Company>universite-lyon.fr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Hackathon ENSATT « Think the school of tomorrow »</dc:title>
  <dc:creator>Lea Di-Fonzo</dc:creator>
  <cp:lastModifiedBy>David João Neves Antunes</cp:lastModifiedBy>
  <cp:revision>20</cp:revision>
  <dcterms:created xsi:type="dcterms:W3CDTF">2019-02-11T21:35:17Z</dcterms:created>
  <dcterms:modified xsi:type="dcterms:W3CDTF">2019-12-27T11:29:30Z</dcterms:modified>
</cp:coreProperties>
</file>